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2C17-2230-40DC-84C7-AAB6A33A77A1}" type="datetimeFigureOut">
              <a:rPr lang="en-US" smtClean="0"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7E9BF-E8EA-4FF7-BBAB-91CCADFA3E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2C17-2230-40DC-84C7-AAB6A33A77A1}" type="datetimeFigureOut">
              <a:rPr lang="en-US" smtClean="0"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7E9BF-E8EA-4FF7-BBAB-91CCADFA3E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2C17-2230-40DC-84C7-AAB6A33A77A1}" type="datetimeFigureOut">
              <a:rPr lang="en-US" smtClean="0"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7E9BF-E8EA-4FF7-BBAB-91CCADFA3E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2C17-2230-40DC-84C7-AAB6A33A77A1}" type="datetimeFigureOut">
              <a:rPr lang="en-US" smtClean="0"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7E9BF-E8EA-4FF7-BBAB-91CCADFA3E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2C17-2230-40DC-84C7-AAB6A33A77A1}" type="datetimeFigureOut">
              <a:rPr lang="en-US" smtClean="0"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7E9BF-E8EA-4FF7-BBAB-91CCADFA3E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2C17-2230-40DC-84C7-AAB6A33A77A1}" type="datetimeFigureOut">
              <a:rPr lang="en-US" smtClean="0"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7E9BF-E8EA-4FF7-BBAB-91CCADFA3E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2C17-2230-40DC-84C7-AAB6A33A77A1}" type="datetimeFigureOut">
              <a:rPr lang="en-US" smtClean="0"/>
              <a:t>5/4/2011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7E9BF-E8EA-4FF7-BBAB-91CCADFA3E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2C17-2230-40DC-84C7-AAB6A33A77A1}" type="datetimeFigureOut">
              <a:rPr lang="en-US" smtClean="0"/>
              <a:t>5/4/2011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7E9BF-E8EA-4FF7-BBAB-91CCADFA3E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2C17-2230-40DC-84C7-AAB6A33A77A1}" type="datetimeFigureOut">
              <a:rPr lang="en-US" smtClean="0"/>
              <a:t>5/4/2011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7E9BF-E8EA-4FF7-BBAB-91CCADFA3E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2C17-2230-40DC-84C7-AAB6A33A77A1}" type="datetimeFigureOut">
              <a:rPr lang="en-US" smtClean="0"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7E9BF-E8EA-4FF7-BBAB-91CCADFA3E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2C17-2230-40DC-84C7-AAB6A33A77A1}" type="datetimeFigureOut">
              <a:rPr lang="en-US" smtClean="0"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7E9BF-E8EA-4FF7-BBAB-91CCADFA3E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E2C17-2230-40DC-84C7-AAB6A33A77A1}" type="datetimeFigureOut">
              <a:rPr lang="en-US" smtClean="0"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7E9BF-E8EA-4FF7-BBAB-91CCADFA3E7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26" Type="http://schemas.openxmlformats.org/officeDocument/2006/relationships/slide" Target="slide26.xml"/><Relationship Id="rId3" Type="http://schemas.openxmlformats.org/officeDocument/2006/relationships/slide" Target="slide3.xml"/><Relationship Id="rId21" Type="http://schemas.openxmlformats.org/officeDocument/2006/relationships/slide" Target="slide2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25.xml"/><Relationship Id="rId2" Type="http://schemas.openxmlformats.org/officeDocument/2006/relationships/slide" Target="slide2.xml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29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24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23.xml"/><Relationship Id="rId28" Type="http://schemas.openxmlformats.org/officeDocument/2006/relationships/slide" Target="slide28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2.xml"/><Relationship Id="rId27" Type="http://schemas.openxmlformats.org/officeDocument/2006/relationships/slide" Target="slide2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" y="228600"/>
          <a:ext cx="8686801" cy="640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400"/>
                <a:gridCol w="729343"/>
                <a:gridCol w="729343"/>
                <a:gridCol w="729343"/>
                <a:gridCol w="729343"/>
                <a:gridCol w="729343"/>
                <a:gridCol w="729343"/>
                <a:gridCol w="729343"/>
              </a:tblGrid>
              <a:tr h="1103586">
                <a:tc>
                  <a:txBody>
                    <a:bodyPr/>
                    <a:lstStyle/>
                    <a:p>
                      <a:r>
                        <a:rPr lang="fr-FR" sz="3200" noProof="0" dirty="0" smtClean="0">
                          <a:solidFill>
                            <a:schemeClr val="tx1"/>
                          </a:solidFill>
                          <a:latin typeface="Broadway" pitchFamily="82" charset="0"/>
                        </a:rPr>
                        <a:t>Qui ou que?</a:t>
                      </a:r>
                      <a:endParaRPr lang="fr-FR" sz="3200" noProof="0" dirty="0">
                        <a:solidFill>
                          <a:schemeClr val="tx1"/>
                        </a:solidFill>
                        <a:latin typeface="Broadway" pitchFamily="82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solidFill>
                            <a:schemeClr val="tx1"/>
                          </a:solidFill>
                          <a:latin typeface="Broadway" pitchFamily="82" charset="0"/>
                          <a:hlinkClick r:id="rId2" action="ppaction://hlinksldjump"/>
                        </a:rPr>
                        <a:t>1</a:t>
                      </a:r>
                      <a:endParaRPr lang="fr-FR" sz="6600" noProof="0" dirty="0">
                        <a:solidFill>
                          <a:schemeClr val="tx1"/>
                        </a:solidFill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solidFill>
                            <a:schemeClr val="tx1"/>
                          </a:solidFill>
                          <a:latin typeface="Broadway" pitchFamily="82" charset="0"/>
                          <a:hlinkClick r:id="rId3" action="ppaction://hlinksldjump"/>
                        </a:rPr>
                        <a:t>2</a:t>
                      </a:r>
                      <a:endParaRPr lang="fr-FR" sz="6600" noProof="0" dirty="0">
                        <a:solidFill>
                          <a:schemeClr val="tx1"/>
                        </a:solidFill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solidFill>
                            <a:schemeClr val="tx1"/>
                          </a:solidFill>
                          <a:latin typeface="Broadway" pitchFamily="82" charset="0"/>
                          <a:hlinkClick r:id="rId4" action="ppaction://hlinksldjump"/>
                        </a:rPr>
                        <a:t>3</a:t>
                      </a:r>
                      <a:endParaRPr lang="fr-FR" sz="6600" noProof="0" dirty="0">
                        <a:solidFill>
                          <a:schemeClr val="tx1"/>
                        </a:solidFill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solidFill>
                            <a:schemeClr val="tx1"/>
                          </a:solidFill>
                          <a:latin typeface="Broadway" pitchFamily="82" charset="0"/>
                          <a:hlinkClick r:id="rId5" action="ppaction://hlinksldjump"/>
                        </a:rPr>
                        <a:t>4</a:t>
                      </a:r>
                      <a:endParaRPr lang="fr-FR" sz="6600" noProof="0" dirty="0">
                        <a:solidFill>
                          <a:schemeClr val="tx1"/>
                        </a:solidFill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solidFill>
                            <a:schemeClr val="tx1"/>
                          </a:solidFill>
                          <a:latin typeface="Broadway" pitchFamily="82" charset="0"/>
                          <a:hlinkClick r:id="rId6" action="ppaction://hlinksldjump"/>
                        </a:rPr>
                        <a:t>5</a:t>
                      </a:r>
                      <a:endParaRPr lang="fr-FR" sz="6600" noProof="0" dirty="0">
                        <a:solidFill>
                          <a:schemeClr val="tx1"/>
                        </a:solidFill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solidFill>
                            <a:schemeClr val="tx1"/>
                          </a:solidFill>
                          <a:latin typeface="Broadway" pitchFamily="82" charset="0"/>
                          <a:hlinkClick r:id="rId7" action="ppaction://hlinksldjump"/>
                        </a:rPr>
                        <a:t>6</a:t>
                      </a:r>
                      <a:endParaRPr lang="fr-FR" sz="6600" noProof="0" dirty="0">
                        <a:solidFill>
                          <a:schemeClr val="tx1"/>
                        </a:solidFill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solidFill>
                            <a:schemeClr val="tx1"/>
                          </a:solidFill>
                          <a:latin typeface="Broadway" pitchFamily="82" charset="0"/>
                          <a:hlinkClick r:id="rId8" action="ppaction://hlinksldjump"/>
                        </a:rPr>
                        <a:t>7</a:t>
                      </a:r>
                      <a:endParaRPr lang="fr-FR" sz="6600" noProof="0" dirty="0">
                        <a:solidFill>
                          <a:schemeClr val="tx1"/>
                        </a:solidFill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</a:tr>
              <a:tr h="2096814">
                <a:tc>
                  <a:txBody>
                    <a:bodyPr/>
                    <a:lstStyle/>
                    <a:p>
                      <a:r>
                        <a:rPr lang="fr-FR" sz="3200" noProof="0" dirty="0" smtClean="0">
                          <a:latin typeface="Broadway" pitchFamily="82" charset="0"/>
                        </a:rPr>
                        <a:t>L’accord des participes passés</a:t>
                      </a:r>
                      <a:endParaRPr lang="fr-FR" sz="3200" noProof="0" dirty="0">
                        <a:latin typeface="Broadway" pitchFamily="82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latin typeface="Broadway" pitchFamily="82" charset="0"/>
                          <a:hlinkClick r:id="rId9" action="ppaction://hlinksldjump"/>
                        </a:rPr>
                        <a:t>1</a:t>
                      </a:r>
                      <a:endParaRPr lang="fr-FR" sz="6600" noProof="0" dirty="0"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latin typeface="Broadway" pitchFamily="82" charset="0"/>
                          <a:hlinkClick r:id="rId10" action="ppaction://hlinksldjump"/>
                        </a:rPr>
                        <a:t>2</a:t>
                      </a:r>
                      <a:endParaRPr lang="fr-FR" sz="6600" noProof="0" dirty="0"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latin typeface="Broadway" pitchFamily="82" charset="0"/>
                          <a:hlinkClick r:id="rId11" action="ppaction://hlinksldjump"/>
                        </a:rPr>
                        <a:t>3</a:t>
                      </a:r>
                      <a:endParaRPr lang="fr-FR" sz="6600" noProof="0" dirty="0"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latin typeface="Broadway" pitchFamily="82" charset="0"/>
                          <a:hlinkClick r:id="rId12" action="ppaction://hlinksldjump"/>
                        </a:rPr>
                        <a:t>4</a:t>
                      </a:r>
                      <a:endParaRPr lang="fr-FR" sz="6600" noProof="0" dirty="0"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latin typeface="Broadway" pitchFamily="82" charset="0"/>
                          <a:hlinkClick r:id="rId13" action="ppaction://hlinksldjump"/>
                        </a:rPr>
                        <a:t>5</a:t>
                      </a:r>
                      <a:endParaRPr lang="fr-FR" sz="6600" noProof="0" dirty="0"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latin typeface="Broadway" pitchFamily="82" charset="0"/>
                          <a:hlinkClick r:id="rId14" action="ppaction://hlinksldjump"/>
                        </a:rPr>
                        <a:t>6</a:t>
                      </a:r>
                      <a:endParaRPr lang="fr-FR" sz="6600" noProof="0" dirty="0"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latin typeface="Broadway" pitchFamily="82" charset="0"/>
                          <a:hlinkClick r:id="rId15" action="ppaction://hlinksldjump"/>
                        </a:rPr>
                        <a:t>7</a:t>
                      </a:r>
                      <a:endParaRPr lang="fr-FR" sz="6600" noProof="0" dirty="0"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</a:tr>
              <a:tr h="1434662">
                <a:tc>
                  <a:txBody>
                    <a:bodyPr/>
                    <a:lstStyle/>
                    <a:p>
                      <a:r>
                        <a:rPr lang="fr-FR" sz="3200" noProof="0" smtClean="0">
                          <a:latin typeface="Broadway" pitchFamily="82" charset="0"/>
                        </a:rPr>
                        <a:t>Les action réciproques</a:t>
                      </a:r>
                      <a:endParaRPr lang="fr-FR" sz="3200" noProof="0">
                        <a:latin typeface="Broadway" pitchFamily="82" charset="0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latin typeface="Broadway" pitchFamily="82" charset="0"/>
                          <a:hlinkClick r:id="rId16" action="ppaction://hlinksldjump"/>
                        </a:rPr>
                        <a:t>1</a:t>
                      </a:r>
                      <a:endParaRPr lang="fr-FR" sz="6600" noProof="0" dirty="0"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latin typeface="Broadway" pitchFamily="82" charset="0"/>
                          <a:hlinkClick r:id="rId17" action="ppaction://hlinksldjump"/>
                        </a:rPr>
                        <a:t>2</a:t>
                      </a:r>
                      <a:endParaRPr lang="fr-FR" sz="6600" noProof="0" dirty="0"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latin typeface="Broadway" pitchFamily="82" charset="0"/>
                          <a:hlinkClick r:id="rId18" action="ppaction://hlinksldjump"/>
                        </a:rPr>
                        <a:t>3</a:t>
                      </a:r>
                      <a:endParaRPr lang="fr-FR" sz="6600" noProof="0" dirty="0"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latin typeface="Broadway" pitchFamily="82" charset="0"/>
                          <a:hlinkClick r:id="rId19" action="ppaction://hlinksldjump"/>
                        </a:rPr>
                        <a:t>4</a:t>
                      </a:r>
                      <a:endParaRPr lang="fr-FR" sz="6600" noProof="0" dirty="0"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latin typeface="Broadway" pitchFamily="82" charset="0"/>
                          <a:hlinkClick r:id="rId20" action="ppaction://hlinksldjump"/>
                        </a:rPr>
                        <a:t>5</a:t>
                      </a:r>
                      <a:endParaRPr lang="fr-FR" sz="6600" noProof="0" dirty="0"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latin typeface="Broadway" pitchFamily="82" charset="0"/>
                          <a:hlinkClick r:id="rId21" action="ppaction://hlinksldjump"/>
                        </a:rPr>
                        <a:t>6</a:t>
                      </a:r>
                      <a:endParaRPr lang="fr-FR" sz="6600" noProof="0" dirty="0"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latin typeface="Broadway" pitchFamily="82" charset="0"/>
                          <a:hlinkClick r:id="rId22" action="ppaction://hlinksldjump"/>
                        </a:rPr>
                        <a:t>7</a:t>
                      </a:r>
                      <a:endParaRPr lang="fr-FR" sz="6600" noProof="0" dirty="0"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1765738">
                <a:tc>
                  <a:txBody>
                    <a:bodyPr/>
                    <a:lstStyle/>
                    <a:p>
                      <a:r>
                        <a:rPr lang="fr-FR" sz="3200" noProof="0" dirty="0" smtClean="0">
                          <a:latin typeface="Broadway" pitchFamily="82" charset="0"/>
                        </a:rPr>
                        <a:t>Personne ne et rien ne</a:t>
                      </a:r>
                      <a:endParaRPr lang="fr-FR" sz="3200" noProof="0" dirty="0">
                        <a:latin typeface="Broadway" pitchFamily="82" charset="0"/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latin typeface="Broadway" pitchFamily="82" charset="0"/>
                          <a:hlinkClick r:id="rId23" action="ppaction://hlinksldjump"/>
                        </a:rPr>
                        <a:t>1</a:t>
                      </a:r>
                      <a:endParaRPr lang="fr-FR" sz="6600" noProof="0" dirty="0"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latin typeface="Broadway" pitchFamily="82" charset="0"/>
                          <a:hlinkClick r:id="rId24" action="ppaction://hlinksldjump"/>
                        </a:rPr>
                        <a:t>2</a:t>
                      </a:r>
                      <a:endParaRPr lang="fr-FR" sz="6600" noProof="0" dirty="0"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latin typeface="Broadway" pitchFamily="82" charset="0"/>
                          <a:hlinkClick r:id="rId25" action="ppaction://hlinksldjump"/>
                        </a:rPr>
                        <a:t>3</a:t>
                      </a:r>
                      <a:endParaRPr lang="fr-FR" sz="6600" noProof="0" dirty="0"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latin typeface="Broadway" pitchFamily="82" charset="0"/>
                          <a:hlinkClick r:id="rId26" action="ppaction://hlinksldjump"/>
                        </a:rPr>
                        <a:t>4</a:t>
                      </a:r>
                      <a:endParaRPr lang="fr-FR" sz="6600" noProof="0" dirty="0"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latin typeface="Broadway" pitchFamily="82" charset="0"/>
                          <a:hlinkClick r:id="rId27" action="ppaction://hlinksldjump"/>
                        </a:rPr>
                        <a:t>5</a:t>
                      </a:r>
                      <a:endParaRPr lang="fr-FR" sz="6600" noProof="0" dirty="0"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latin typeface="Broadway" pitchFamily="82" charset="0"/>
                          <a:hlinkClick r:id="rId28" action="ppaction://hlinksldjump"/>
                        </a:rPr>
                        <a:t>6</a:t>
                      </a:r>
                      <a:endParaRPr lang="fr-FR" sz="6600" noProof="0" dirty="0"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6600" noProof="0" dirty="0" smtClean="0">
                          <a:latin typeface="Broadway" pitchFamily="82" charset="0"/>
                          <a:hlinkClick r:id="rId29" action="ppaction://hlinksldjump"/>
                        </a:rPr>
                        <a:t>7</a:t>
                      </a:r>
                      <a:endParaRPr lang="fr-FR" sz="6600" noProof="0" dirty="0"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066800"/>
            <a:ext cx="7010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Je les ai </a:t>
            </a:r>
            <a:r>
              <a:rPr lang="fr-FR" sz="6600" dirty="0" err="1" smtClean="0">
                <a:latin typeface="Broadway" pitchFamily="82" charset="0"/>
              </a:rPr>
              <a:t>mis__</a:t>
            </a:r>
            <a:r>
              <a:rPr lang="fr-FR" sz="6600" dirty="0" smtClean="0">
                <a:latin typeface="Broadway" pitchFamily="82" charset="0"/>
              </a:rPr>
              <a:t> à la poste ce matin.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066800"/>
            <a:ext cx="7010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L’employé des postes les a </a:t>
            </a:r>
            <a:r>
              <a:rPr lang="fr-FR" sz="6600" dirty="0" err="1" smtClean="0">
                <a:latin typeface="Broadway" pitchFamily="82" charset="0"/>
              </a:rPr>
              <a:t>pesé___</a:t>
            </a:r>
            <a:r>
              <a:rPr lang="fr-FR" sz="6600" dirty="0" smtClean="0">
                <a:latin typeface="Broadway" pitchFamily="82" charset="0"/>
              </a:rPr>
              <a:t> sur la balance.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066800"/>
            <a:ext cx="7010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Elle a </a:t>
            </a:r>
            <a:r>
              <a:rPr lang="fr-FR" sz="6600" dirty="0" err="1" smtClean="0">
                <a:latin typeface="Broadway" pitchFamily="82" charset="0"/>
              </a:rPr>
              <a:t>donné___</a:t>
            </a:r>
            <a:r>
              <a:rPr lang="fr-FR" sz="6600" dirty="0" smtClean="0">
                <a:latin typeface="Broadway" pitchFamily="82" charset="0"/>
              </a:rPr>
              <a:t> les lettres au facteur.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066800"/>
            <a:ext cx="7010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Ce sont les lettres que tu as </a:t>
            </a:r>
            <a:r>
              <a:rPr lang="fr-FR" sz="6600" dirty="0" err="1" smtClean="0">
                <a:latin typeface="Broadway" pitchFamily="82" charset="0"/>
              </a:rPr>
              <a:t>reçu___</a:t>
            </a:r>
            <a:r>
              <a:rPr lang="fr-FR" sz="6600" dirty="0" smtClean="0">
                <a:latin typeface="Broadway" pitchFamily="82" charset="0"/>
              </a:rPr>
              <a:t> aujourd’hui.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066800"/>
            <a:ext cx="7010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Les livres que j’ai </a:t>
            </a:r>
            <a:r>
              <a:rPr lang="fr-FR" sz="6600" dirty="0" err="1" smtClean="0">
                <a:latin typeface="Broadway" pitchFamily="82" charset="0"/>
              </a:rPr>
              <a:t>lu__</a:t>
            </a:r>
            <a:r>
              <a:rPr lang="fr-FR" sz="6600" dirty="0" smtClean="0">
                <a:latin typeface="Broadway" pitchFamily="82" charset="0"/>
              </a:rPr>
              <a:t> en classe sont très intéressants.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381000"/>
            <a:ext cx="70104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J’ai </a:t>
            </a:r>
            <a:r>
              <a:rPr lang="fr-FR" sz="6600" dirty="0" err="1" smtClean="0">
                <a:latin typeface="Broadway" pitchFamily="82" charset="0"/>
              </a:rPr>
              <a:t>acheté___</a:t>
            </a:r>
            <a:r>
              <a:rPr lang="fr-FR" sz="6600" dirty="0" smtClean="0">
                <a:latin typeface="Broadway" pitchFamily="82" charset="0"/>
              </a:rPr>
              <a:t> les livres au centre commercial et je les ai </a:t>
            </a:r>
            <a:r>
              <a:rPr lang="fr-FR" sz="6600" dirty="0" err="1" smtClean="0">
                <a:latin typeface="Broadway" pitchFamily="82" charset="0"/>
              </a:rPr>
              <a:t>lu__</a:t>
            </a:r>
            <a:r>
              <a:rPr lang="fr-FR" sz="6600" dirty="0" smtClean="0">
                <a:latin typeface="Broadway" pitchFamily="82" charset="0"/>
              </a:rPr>
              <a:t> tout de suite.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990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381000"/>
            <a:ext cx="7010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Je parle à Marie.  Elle me parle.  (nous)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381000"/>
            <a:ext cx="7010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Il a regardé le prof.  Le prof l’a regardé.  (ils)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381000"/>
            <a:ext cx="7010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Elle a vu la fille hier.  La fille l’a vue.  (elles)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381000"/>
            <a:ext cx="70104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Tu téléphonais souvent à ta grand-mère.  Elle te téléphonait aussi.  (vous)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9144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066800"/>
            <a:ext cx="7010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smtClean="0">
                <a:latin typeface="Broadway" pitchFamily="82" charset="0"/>
              </a:rPr>
              <a:t>C’est</a:t>
            </a:r>
            <a:r>
              <a:rPr lang="fr-FR" sz="6600" smtClean="0">
                <a:latin typeface="Broadway" pitchFamily="82" charset="0"/>
              </a:rPr>
              <a:t> toi _____ a écrit la lettre </a:t>
            </a:r>
            <a:r>
              <a:rPr lang="fr-FR" sz="6600" smtClean="0">
                <a:latin typeface="Broadway" pitchFamily="82" charset="0"/>
              </a:rPr>
              <a:t>?</a:t>
            </a:r>
            <a:endParaRPr lang="fr-FR" sz="6600">
              <a:latin typeface="Broadway" pitchFamily="82" charset="0"/>
            </a:endParaRPr>
          </a:p>
        </p:txBody>
      </p:sp>
      <p:sp>
        <p:nvSpPr>
          <p:cNvPr id="5" name="Left Arrow 4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381000"/>
            <a:ext cx="7010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Tu m’a regardé.  Je t’ai regardé.  (nous)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381000"/>
            <a:ext cx="7010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Elle parle à Jean.  Jean lui parle.  (ils)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381000"/>
            <a:ext cx="7010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Je t’aimais.  Tu m’aimais.  (nous)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381000"/>
            <a:ext cx="7315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Quelqu’un a fait les devoirs ?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381000"/>
            <a:ext cx="7543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Quelqu’un a vu la fille hier ?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381000"/>
            <a:ext cx="7010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Quelque chose est plus importante que l’amour ?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81000"/>
            <a:ext cx="78486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Quelque chose est meilleure que le chocolat ?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381000"/>
            <a:ext cx="7010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Quelqu’un chante comme Madame </a:t>
            </a:r>
            <a:r>
              <a:rPr lang="fr-FR" sz="6600" dirty="0" err="1" smtClean="0">
                <a:latin typeface="Broadway" pitchFamily="82" charset="0"/>
              </a:rPr>
              <a:t>Berndt</a:t>
            </a:r>
            <a:r>
              <a:rPr lang="fr-FR" sz="6600" dirty="0" smtClean="0">
                <a:latin typeface="Broadway" pitchFamily="82" charset="0"/>
              </a:rPr>
              <a:t> ?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381000"/>
            <a:ext cx="7543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Quelque chose est impossible ?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381000"/>
            <a:ext cx="7010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Quelqu’un t’aime ?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066800"/>
            <a:ext cx="7010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C’était Bernard ____ m’a dit bonjour.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3340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066800"/>
            <a:ext cx="7010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C’est le facteur _______ arrive.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066800"/>
            <a:ext cx="7010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Où est le colis ______ je veux envoyer?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066800"/>
            <a:ext cx="7010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La lettre _____ tu m’as envoyé est sur la table.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066800"/>
            <a:ext cx="7010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La fille _______ vous connaissez est déjà partie.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066800"/>
            <a:ext cx="7010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C’est toi _____ a dit ____ ton ami travaille à la poste ?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066800"/>
            <a:ext cx="7010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Broadway" pitchFamily="82" charset="0"/>
              </a:rPr>
              <a:t>J’ai </a:t>
            </a:r>
            <a:r>
              <a:rPr lang="fr-FR" sz="6600" dirty="0" err="1" smtClean="0">
                <a:latin typeface="Broadway" pitchFamily="82" charset="0"/>
              </a:rPr>
              <a:t>écrit___</a:t>
            </a:r>
            <a:r>
              <a:rPr lang="fr-FR" sz="6600" dirty="0" smtClean="0">
                <a:latin typeface="Broadway" pitchFamily="82" charset="0"/>
              </a:rPr>
              <a:t> deux lettres hier.</a:t>
            </a:r>
            <a:endParaRPr lang="fr-FR" sz="6600" dirty="0">
              <a:latin typeface="Broadway" pitchFamily="82" charset="0"/>
            </a:endParaRPr>
          </a:p>
        </p:txBody>
      </p:sp>
      <p:sp>
        <p:nvSpPr>
          <p:cNvPr id="3" name="Left Arrow 2">
            <a:hlinkClick r:id="rId2" action="ppaction://hlinksldjump"/>
          </p:cNvPr>
          <p:cNvSpPr/>
          <p:nvPr/>
        </p:nvSpPr>
        <p:spPr>
          <a:xfrm>
            <a:off x="228600" y="5410200"/>
            <a:ext cx="1752600" cy="1295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317</Words>
  <Application>Microsoft Office PowerPoint</Application>
  <PresentationFormat>On-screen Show (4:3)</PresentationFormat>
  <Paragraphs>60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6</cp:revision>
  <dcterms:created xsi:type="dcterms:W3CDTF">2011-05-04T10:17:43Z</dcterms:created>
  <dcterms:modified xsi:type="dcterms:W3CDTF">2011-05-04T10:52:35Z</dcterms:modified>
</cp:coreProperties>
</file>